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3_9D50E920.xml" ContentType="application/vnd.ms-powerpoint.comments+xml"/>
  <Override PartName="/ppt/notesSlides/notesSlide1.xml" ContentType="application/vnd.openxmlformats-officedocument.presentationml.notesSlide+xml"/>
  <Override PartName="/ppt/comments/modernComment_112_DA2A5C44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5_B49A1BCB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omments/modernComment_119_EA68A773.xml" ContentType="application/vnd.ms-powerpoint.comment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74" r:id="rId4"/>
    <p:sldId id="280" r:id="rId5"/>
    <p:sldId id="282" r:id="rId6"/>
    <p:sldId id="261" r:id="rId7"/>
    <p:sldId id="281" r:id="rId8"/>
    <p:sldId id="267" r:id="rId9"/>
    <p:sldId id="279" r:id="rId10"/>
    <p:sldId id="275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1B3044-3CA1-9F17-99C9-80E6DBE8D827}" name="Phạm Quang Thái" initials="PQT" userId="S::pqt@gsbenh.vn::69e30510-d2b5-4345-9af2-2b69b7e1fa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0" autoAdjust="0"/>
    <p:restoredTop sz="96054" autoAdjust="0"/>
  </p:normalViewPr>
  <p:slideViewPr>
    <p:cSldViewPr snapToGrid="0">
      <p:cViewPr varScale="1">
        <p:scale>
          <a:sx n="118" d="100"/>
          <a:sy n="118" d="100"/>
        </p:scale>
        <p:origin x="69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692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modernComment_103_9D50E92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815BF81-B6C2-0B4E-BDE5-A0006CF415ED}" authorId="{5A1B3044-3CA1-9F17-99C9-80E6DBE8D827}" created="2022-03-31T01:13:30.100">
    <pc:sldMkLst xmlns:pc="http://schemas.microsoft.com/office/powerpoint/2013/main/command">
      <pc:docMk/>
      <pc:sldMk cId="2639325472" sldId="259"/>
    </pc:sldMkLst>
    <p188:txBody>
      <a:bodyPr/>
      <a:lstStyle/>
      <a:p>
        <a:r>
          <a:rPr lang="en-VN"/>
          <a:t>Em nghĩ câu này cần chỉnh lại: vd: Đánh giá đúng được trẻ đủ điều kiện tiêm chủng, tránh bỏ lỡ cơ hội tiêm chủng của trẻ</a:t>
        </a:r>
      </a:p>
    </p188:txBody>
  </p188:cm>
</p188:cmLst>
</file>

<file path=ppt/comments/modernComment_105_B49A1B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CD2C765-7F29-0B46-A837-2392212B6DB0}" authorId="{5A1B3044-3CA1-9F17-99C9-80E6DBE8D827}" created="2022-03-31T01:17:21.62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29998539" sldId="261"/>
      <ac:graphicFrameMk id="2" creationId="{7D49D1D0-7D3A-43EB-80C8-EA6F0602BAA1}"/>
      <dc:dgmMk xmlns:dc="http://schemas.microsoft.com/office/drawing/2013/diagram/command"/>
      <dc:nodeMk xmlns:dc="http://schemas.microsoft.com/office/drawing/2013/diagram/command" id="{5A95159E-920B-47F9-9ADC-B775C7A85FBB}"/>
      <ac:txMk cp="77" len="11">
        <ac:context len="115" hash="577805618"/>
      </ac:txMk>
    </ac:txMkLst>
    <p188:pos x="8413240" y="1402685"/>
    <p188:txBody>
      <a:bodyPr/>
      <a:lstStyle/>
      <a:p>
        <a:r>
          <a:rPr lang="en-VN"/>
          <a:t>và Spikevax</a:t>
        </a:r>
      </a:p>
    </p188:txBody>
  </p188:cm>
</p188:cmLst>
</file>

<file path=ppt/comments/modernComment_112_DA2A5C4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582AA90-491B-B445-BB9C-AF6EB80C2235}" authorId="{5A1B3044-3CA1-9F17-99C9-80E6DBE8D827}" created="2022-03-31T01:13:53.09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60209220" sldId="274"/>
      <ac:spMk id="6" creationId="{26A48A38-BEAF-4FDA-B240-8DB6AE15B47E}"/>
      <ac:txMk cp="343" len="91">
        <ac:context len="475" hash="2537415783"/>
      </ac:txMk>
    </ac:txMkLst>
    <p188:pos x="8328781" y="2906926"/>
    <p188:txBody>
      <a:bodyPr/>
      <a:lstStyle/>
      <a:p>
        <a:r>
          <a:rPr lang="en-VN"/>
          <a:t>Thêm hướng dẫn của NSX Moderna nữa bác ạ</a:t>
        </a:r>
      </a:p>
    </p188:txBody>
  </p188:cm>
</p188:cmLst>
</file>

<file path=ppt/comments/modernComment_119_EA68A77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EECCB9A-4C2B-AD45-9E40-0777AB2E435D}" authorId="{5A1B3044-3CA1-9F17-99C9-80E6DBE8D827}" created="2022-03-31T01:19:02.4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32727155" sldId="281"/>
      <ac:spMk id="7" creationId="{00000000-0000-0000-0000-000000000000}"/>
      <ac:txMk cp="121" len="13">
        <ac:context len="263" hash="726957334"/>
      </ac:txMk>
    </ac:txMkLst>
    <p188:pos x="2381553" y="1534886"/>
    <p188:txBody>
      <a:bodyPr/>
      <a:lstStyle/>
      <a:p>
        <a:r>
          <a:rPr lang="en-VN"/>
          <a:t>em chỉnh ý này</a:t>
        </a:r>
      </a:p>
    </p188:txBody>
  </p188:cm>
  <p188:cm id="{FB2CF978-C5CA-EF40-B149-C04789D98DD1}" authorId="{5A1B3044-3CA1-9F17-99C9-80E6DBE8D827}" created="2022-03-31T01:20:15.44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32727155" sldId="281"/>
      <ac:spMk id="7" creationId="{00000000-0000-0000-0000-000000000000}"/>
      <ac:txMk cp="251" len="10">
        <ac:context len="263" hash="726957334"/>
      </ac:txMk>
    </ac:txMkLst>
    <p188:pos x="3709610" y="2623457"/>
    <p188:txBody>
      <a:bodyPr/>
      <a:lstStyle/>
      <a:p>
        <a:r>
          <a:rPr lang="en-VN"/>
          <a:t>Chuyển khám chuyên khoa tại bệnh viện nếu nghi ngờ MIS-C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2B4FE-F7E2-452B-B37D-EAD9E5039FD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95159E-920B-47F9-9ADC-B775C7A85FBB}">
      <dgm:prSet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* </a:t>
          </a:r>
          <a:r>
            <a:rPr lang="vi-VN" sz="2000" b="1" dirty="0">
              <a:latin typeface="Arial" panose="020B0604020202020204" pitchFamily="34" charset="0"/>
              <a:cs typeface="Arial" panose="020B0604020202020204" pitchFamily="34" charset="0"/>
            </a:rPr>
            <a:t>Các trường hợp chống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CĐ</a:t>
          </a:r>
          <a:r>
            <a:rPr lang="vi-VN" sz="2000" b="1" dirty="0">
              <a:latin typeface="Arial" panose="020B0604020202020204" pitchFamily="34" charset="0"/>
              <a:cs typeface="Arial" panose="020B0604020202020204" pitchFamily="34" charset="0"/>
            </a:rPr>
            <a:t> khác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vi-VN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CCĐ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2000" b="1" dirty="0">
              <a:latin typeface="Arial" panose="020B0604020202020204" pitchFamily="34" charset="0"/>
              <a:cs typeface="Arial" panose="020B0604020202020204" pitchFamily="34" charset="0"/>
            </a:rPr>
            <a:t>theo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HD </a:t>
          </a:r>
          <a:r>
            <a:rPr lang="vi-VN" sz="2000" b="1" dirty="0">
              <a:latin typeface="Arial" panose="020B0604020202020204" pitchFamily="34" charset="0"/>
              <a:cs typeface="Arial" panose="020B0604020202020204" pitchFamily="34" charset="0"/>
            </a:rPr>
            <a:t>của nhà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SX</a:t>
          </a:r>
          <a:r>
            <a:rPr lang="vi-VN" sz="2000" b="1" dirty="0">
              <a:latin typeface="Arial" panose="020B0604020202020204" pitchFamily="34" charset="0"/>
              <a:cs typeface="Arial" panose="020B0604020202020204" pitchFamily="34" charset="0"/>
            </a:rPr>
            <a:t> đối với từng loại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VX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Comirnaty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: 6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VX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vi-VN" sz="20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A8D3B9-7C49-4CF2-9920-88BB28F654FB}" type="parTrans" cxnId="{E2C49D70-98FD-4E02-810A-667B9BAD611B}">
      <dgm:prSet/>
      <dgm:spPr/>
      <dgm:t>
        <a:bodyPr/>
        <a:lstStyle/>
        <a:p>
          <a:endParaRPr lang="en-US"/>
        </a:p>
      </dgm:t>
    </dgm:pt>
    <dgm:pt modelId="{B159529D-8B0C-4D45-87E5-B3D3272279EE}" type="sibTrans" cxnId="{E2C49D70-98FD-4E02-810A-667B9BAD611B}">
      <dgm:prSet/>
      <dgm:spPr/>
      <dgm:t>
        <a:bodyPr/>
        <a:lstStyle/>
        <a:p>
          <a:endParaRPr lang="en-US"/>
        </a:p>
      </dgm:t>
    </dgm:pt>
    <dgm:pt modelId="{4E68B844-465E-45F6-8E69-1A4E13781B8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1.Tiền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rõ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ràng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phản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vệ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VX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phòng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COVID-19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TP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VX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phòng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COVID-19.</a:t>
          </a:r>
        </a:p>
      </dgm:t>
    </dgm:pt>
    <dgm:pt modelId="{77DCAA3E-3E99-46D5-8132-DEA796804CB4}" type="sibTrans" cxnId="{06ADEA19-66A6-4223-ADF4-1D7BD9D7B42C}">
      <dgm:prSet/>
      <dgm:spPr/>
      <dgm:t>
        <a:bodyPr/>
        <a:lstStyle/>
        <a:p>
          <a:endParaRPr lang="en-US"/>
        </a:p>
      </dgm:t>
    </dgm:pt>
    <dgm:pt modelId="{F35132CD-2100-47FA-8C40-2430E5D4E4DF}" type="parTrans" cxnId="{06ADEA19-66A6-4223-ADF4-1D7BD9D7B42C}">
      <dgm:prSet/>
      <dgm:spPr/>
      <dgm:t>
        <a:bodyPr/>
        <a:lstStyle/>
        <a:p>
          <a:endParaRPr lang="en-US"/>
        </a:p>
      </dgm:t>
    </dgm:pt>
    <dgm:pt modelId="{C8B6EBD4-7DB2-4404-8A57-6EF8931F92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Tương</a:t>
          </a:r>
          <a:r>
            <a:rPr lang="en-US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như</a:t>
          </a:r>
          <a:r>
            <a:rPr lang="en-US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dung </a:t>
          </a:r>
          <a:r>
            <a:rPr lang="en-US" sz="16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QĐ 4355/QĐ-BYT</a:t>
          </a:r>
          <a:endParaRPr lang="en-US" sz="16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19BBED-15A6-4108-999F-9E6998A9E805}" type="parTrans" cxnId="{2E4049E9-0201-4AAA-A4E4-344AB54AA294}">
      <dgm:prSet/>
      <dgm:spPr/>
      <dgm:t>
        <a:bodyPr/>
        <a:lstStyle/>
        <a:p>
          <a:endParaRPr lang="en-US"/>
        </a:p>
      </dgm:t>
    </dgm:pt>
    <dgm:pt modelId="{E693B88A-D94D-45EF-B489-EE20EEB51D39}" type="sibTrans" cxnId="{2E4049E9-0201-4AAA-A4E4-344AB54AA294}">
      <dgm:prSet/>
      <dgm:spPr/>
      <dgm:t>
        <a:bodyPr/>
        <a:lstStyle/>
        <a:p>
          <a:endParaRPr lang="en-US"/>
        </a:p>
      </dgm:t>
    </dgm:pt>
    <dgm:pt modelId="{FA0E0091-9C46-45AA-9C2A-3330897084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thừa</a:t>
          </a:r>
          <a:r>
            <a:rPr lang="en-US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QĐ</a:t>
          </a:r>
          <a:r>
            <a:rPr lang="en-US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2470/QĐ-BYT (</a:t>
          </a:r>
          <a:r>
            <a:rPr lang="vi-VN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Có tiền sử sốc hoặc phản ứng nặng sau </a:t>
          </a:r>
          <a:r>
            <a:rPr lang="en-US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TC VX</a:t>
          </a:r>
          <a:r>
            <a:rPr lang="vi-VN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lần trước (có cùng thành phần): sốt cao trên 39°</a:t>
          </a:r>
          <a:r>
            <a:rPr lang="en-US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 </a:t>
          </a:r>
          <a:r>
            <a:rPr lang="vi-VN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kèm co giật hoặc dấu hiệu não/màng não, tím tái, khó thở</a:t>
          </a:r>
          <a:r>
            <a:rPr lang="en-US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6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8A6699-EB96-44F1-80E7-EC564CDEA4FD}" type="parTrans" cxnId="{4327B8BD-F49A-4181-A910-55DC3B7B8103}">
      <dgm:prSet/>
      <dgm:spPr/>
      <dgm:t>
        <a:bodyPr/>
        <a:lstStyle/>
        <a:p>
          <a:endParaRPr lang="en-US"/>
        </a:p>
      </dgm:t>
    </dgm:pt>
    <dgm:pt modelId="{95FA9A3C-D8D4-4E18-8522-3BE075ADDBBB}" type="sibTrans" cxnId="{4327B8BD-F49A-4181-A910-55DC3B7B8103}">
      <dgm:prSet/>
      <dgm:spPr/>
      <dgm:t>
        <a:bodyPr/>
        <a:lstStyle/>
        <a:p>
          <a:endParaRPr lang="en-US"/>
        </a:p>
      </dgm:t>
    </dgm:pt>
    <dgm:pt modelId="{AA8D0F79-EDB7-4651-87C4-54718AD8CA4E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6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AC815-EA6C-4851-8539-1D105E7EC6A5}" type="parTrans" cxnId="{4511C492-4926-4A67-BF11-2FA363D6DF49}">
      <dgm:prSet/>
      <dgm:spPr/>
      <dgm:t>
        <a:bodyPr/>
        <a:lstStyle/>
        <a:p>
          <a:endParaRPr lang="en-US"/>
        </a:p>
      </dgm:t>
    </dgm:pt>
    <dgm:pt modelId="{A3622CE7-E633-453B-AF54-B28D55553A95}" type="sibTrans" cxnId="{4511C492-4926-4A67-BF11-2FA363D6DF49}">
      <dgm:prSet/>
      <dgm:spPr/>
      <dgm:t>
        <a:bodyPr/>
        <a:lstStyle/>
        <a:p>
          <a:endParaRPr lang="en-US"/>
        </a:p>
      </dgm:t>
    </dgm:pt>
    <dgm:pt modelId="{F01CCBCA-BDF4-472A-B55B-0C268D8CBB3A}" type="pres">
      <dgm:prSet presAssocID="{63D2B4FE-F7E2-452B-B37D-EAD9E5039FD2}" presName="Name0" presStyleCnt="0">
        <dgm:presLayoutVars>
          <dgm:dir/>
          <dgm:animLvl val="lvl"/>
          <dgm:resizeHandles val="exact"/>
        </dgm:presLayoutVars>
      </dgm:prSet>
      <dgm:spPr/>
    </dgm:pt>
    <dgm:pt modelId="{95ABCB9D-FAE5-4924-A670-CCAAB7F4BA13}" type="pres">
      <dgm:prSet presAssocID="{4E68B844-465E-45F6-8E69-1A4E13781B86}" presName="composite" presStyleCnt="0"/>
      <dgm:spPr/>
    </dgm:pt>
    <dgm:pt modelId="{8A2E02CF-457C-4983-98D4-F21C960E86DB}" type="pres">
      <dgm:prSet presAssocID="{4E68B844-465E-45F6-8E69-1A4E13781B86}" presName="parTx" presStyleLbl="alignNode1" presStyleIdx="0" presStyleCnt="2" custScaleX="124293" custScaleY="153625" custLinFactNeighborX="-524" custLinFactNeighborY="-64625">
        <dgm:presLayoutVars>
          <dgm:chMax val="0"/>
          <dgm:chPref val="0"/>
          <dgm:bulletEnabled val="1"/>
        </dgm:presLayoutVars>
      </dgm:prSet>
      <dgm:spPr/>
    </dgm:pt>
    <dgm:pt modelId="{8C739CD7-A848-49C6-800F-3C3D804868F9}" type="pres">
      <dgm:prSet presAssocID="{4E68B844-465E-45F6-8E69-1A4E13781B86}" presName="desTx" presStyleLbl="alignAccFollowNode1" presStyleIdx="0" presStyleCnt="2" custScaleX="124725" custScaleY="83420" custLinFactNeighborX="781" custLinFactNeighborY="4933">
        <dgm:presLayoutVars>
          <dgm:bulletEnabled val="1"/>
        </dgm:presLayoutVars>
      </dgm:prSet>
      <dgm:spPr/>
    </dgm:pt>
    <dgm:pt modelId="{F67E1583-3D48-4258-B23F-49D12A99E36F}" type="pres">
      <dgm:prSet presAssocID="{77DCAA3E-3E99-46D5-8132-DEA796804CB4}" presName="space" presStyleCnt="0"/>
      <dgm:spPr/>
    </dgm:pt>
    <dgm:pt modelId="{C1BB3C7C-0F19-44C7-8439-40EE6B77150F}" type="pres">
      <dgm:prSet presAssocID="{5A95159E-920B-47F9-9ADC-B775C7A85FBB}" presName="composite" presStyleCnt="0"/>
      <dgm:spPr/>
    </dgm:pt>
    <dgm:pt modelId="{E6340DCF-CC93-4458-B1E8-E4BC7D67474B}" type="pres">
      <dgm:prSet presAssocID="{5A95159E-920B-47F9-9ADC-B775C7A85FBB}" presName="parTx" presStyleLbl="alignNode1" presStyleIdx="1" presStyleCnt="2" custScaleX="132523" custScaleY="153212" custLinFactNeighborX="-7675" custLinFactNeighborY="-99823">
        <dgm:presLayoutVars>
          <dgm:chMax val="0"/>
          <dgm:chPref val="0"/>
          <dgm:bulletEnabled val="1"/>
        </dgm:presLayoutVars>
      </dgm:prSet>
      <dgm:spPr/>
    </dgm:pt>
    <dgm:pt modelId="{3DD0A364-9F1D-4D69-B326-2225CCEEA19A}" type="pres">
      <dgm:prSet presAssocID="{5A95159E-920B-47F9-9ADC-B775C7A85FBB}" presName="desTx" presStyleLbl="alignAccFollowNode1" presStyleIdx="1" presStyleCnt="2" custScaleY="21900" custLinFactY="200000" custLinFactNeighborX="-5" custLinFactNeighborY="221504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F47F4B07-70D9-4F18-BC66-8CB97F02B2B6}" type="presOf" srcId="{AA8D0F79-EDB7-4651-87C4-54718AD8CA4E}" destId="{8C739CD7-A848-49C6-800F-3C3D804868F9}" srcOrd="0" destOrd="0" presId="urn:microsoft.com/office/officeart/2005/8/layout/hList1"/>
    <dgm:cxn modelId="{905D020D-A4E4-4D07-AF07-AB68EC209C23}" type="presOf" srcId="{FA0E0091-9C46-45AA-9C2A-333089708411}" destId="{8C739CD7-A848-49C6-800F-3C3D804868F9}" srcOrd="0" destOrd="2" presId="urn:microsoft.com/office/officeart/2005/8/layout/hList1"/>
    <dgm:cxn modelId="{06ADEA19-66A6-4223-ADF4-1D7BD9D7B42C}" srcId="{63D2B4FE-F7E2-452B-B37D-EAD9E5039FD2}" destId="{4E68B844-465E-45F6-8E69-1A4E13781B86}" srcOrd="0" destOrd="0" parTransId="{F35132CD-2100-47FA-8C40-2430E5D4E4DF}" sibTransId="{77DCAA3E-3E99-46D5-8132-DEA796804CB4}"/>
    <dgm:cxn modelId="{85407C1F-A649-4471-865D-9324E23E5DA0}" type="presOf" srcId="{C8B6EBD4-7DB2-4404-8A57-6EF8931F92C0}" destId="{8C739CD7-A848-49C6-800F-3C3D804868F9}" srcOrd="0" destOrd="1" presId="urn:microsoft.com/office/officeart/2005/8/layout/hList1"/>
    <dgm:cxn modelId="{E2C49D70-98FD-4E02-810A-667B9BAD611B}" srcId="{63D2B4FE-F7E2-452B-B37D-EAD9E5039FD2}" destId="{5A95159E-920B-47F9-9ADC-B775C7A85FBB}" srcOrd="1" destOrd="0" parTransId="{29A8D3B9-7C49-4CF2-9920-88BB28F654FB}" sibTransId="{B159529D-8B0C-4D45-87E5-B3D3272279EE}"/>
    <dgm:cxn modelId="{8D19CC7A-8C05-4B29-BD0C-BB787D6EEE38}" type="presOf" srcId="{4E68B844-465E-45F6-8E69-1A4E13781B86}" destId="{8A2E02CF-457C-4983-98D4-F21C960E86DB}" srcOrd="0" destOrd="0" presId="urn:microsoft.com/office/officeart/2005/8/layout/hList1"/>
    <dgm:cxn modelId="{4511C492-4926-4A67-BF11-2FA363D6DF49}" srcId="{4E68B844-465E-45F6-8E69-1A4E13781B86}" destId="{AA8D0F79-EDB7-4651-87C4-54718AD8CA4E}" srcOrd="0" destOrd="0" parTransId="{515AC815-EA6C-4851-8539-1D105E7EC6A5}" sibTransId="{A3622CE7-E633-453B-AF54-B28D55553A95}"/>
    <dgm:cxn modelId="{1A2DFEB4-07A9-4951-9021-B1F62A669A92}" type="presOf" srcId="{5A95159E-920B-47F9-9ADC-B775C7A85FBB}" destId="{E6340DCF-CC93-4458-B1E8-E4BC7D67474B}" srcOrd="0" destOrd="0" presId="urn:microsoft.com/office/officeart/2005/8/layout/hList1"/>
    <dgm:cxn modelId="{4327B8BD-F49A-4181-A910-55DC3B7B8103}" srcId="{4E68B844-465E-45F6-8E69-1A4E13781B86}" destId="{FA0E0091-9C46-45AA-9C2A-333089708411}" srcOrd="2" destOrd="0" parTransId="{1F8A6699-EB96-44F1-80E7-EC564CDEA4FD}" sibTransId="{95FA9A3C-D8D4-4E18-8522-3BE075ADDBBB}"/>
    <dgm:cxn modelId="{2E4049E9-0201-4AAA-A4E4-344AB54AA294}" srcId="{4E68B844-465E-45F6-8E69-1A4E13781B86}" destId="{C8B6EBD4-7DB2-4404-8A57-6EF8931F92C0}" srcOrd="1" destOrd="0" parTransId="{5B19BBED-15A6-4108-999F-9E6998A9E805}" sibTransId="{E693B88A-D94D-45EF-B489-EE20EEB51D39}"/>
    <dgm:cxn modelId="{0CF8C2F2-0F2B-40AD-BB0E-55C89C2CC9A2}" type="presOf" srcId="{63D2B4FE-F7E2-452B-B37D-EAD9E5039FD2}" destId="{F01CCBCA-BDF4-472A-B55B-0C268D8CBB3A}" srcOrd="0" destOrd="0" presId="urn:microsoft.com/office/officeart/2005/8/layout/hList1"/>
    <dgm:cxn modelId="{D7892940-6B62-4B8C-AA03-480419CF8925}" type="presParOf" srcId="{F01CCBCA-BDF4-472A-B55B-0C268D8CBB3A}" destId="{95ABCB9D-FAE5-4924-A670-CCAAB7F4BA13}" srcOrd="0" destOrd="0" presId="urn:microsoft.com/office/officeart/2005/8/layout/hList1"/>
    <dgm:cxn modelId="{E9E21BD6-7628-4DE7-B996-9D1C57F3D1AA}" type="presParOf" srcId="{95ABCB9D-FAE5-4924-A670-CCAAB7F4BA13}" destId="{8A2E02CF-457C-4983-98D4-F21C960E86DB}" srcOrd="0" destOrd="0" presId="urn:microsoft.com/office/officeart/2005/8/layout/hList1"/>
    <dgm:cxn modelId="{5F0E49C7-D06C-4CDB-A21A-36B952671168}" type="presParOf" srcId="{95ABCB9D-FAE5-4924-A670-CCAAB7F4BA13}" destId="{8C739CD7-A848-49C6-800F-3C3D804868F9}" srcOrd="1" destOrd="0" presId="urn:microsoft.com/office/officeart/2005/8/layout/hList1"/>
    <dgm:cxn modelId="{9B9D477A-2587-4DD6-B21F-2B55F8D837EF}" type="presParOf" srcId="{F01CCBCA-BDF4-472A-B55B-0C268D8CBB3A}" destId="{F67E1583-3D48-4258-B23F-49D12A99E36F}" srcOrd="1" destOrd="0" presId="urn:microsoft.com/office/officeart/2005/8/layout/hList1"/>
    <dgm:cxn modelId="{C10F9CC8-DCB7-452C-B3D6-A579EBC72FB2}" type="presParOf" srcId="{F01CCBCA-BDF4-472A-B55B-0C268D8CBB3A}" destId="{C1BB3C7C-0F19-44C7-8439-40EE6B77150F}" srcOrd="2" destOrd="0" presId="urn:microsoft.com/office/officeart/2005/8/layout/hList1"/>
    <dgm:cxn modelId="{C2DDE29D-A9E9-4762-A2C1-C206207F6CC5}" type="presParOf" srcId="{C1BB3C7C-0F19-44C7-8439-40EE6B77150F}" destId="{E6340DCF-CC93-4458-B1E8-E4BC7D67474B}" srcOrd="0" destOrd="0" presId="urn:microsoft.com/office/officeart/2005/8/layout/hList1"/>
    <dgm:cxn modelId="{055F6DCC-F2DA-4C96-BF6A-3276D9FC9A5E}" type="presParOf" srcId="{C1BB3C7C-0F19-44C7-8439-40EE6B77150F}" destId="{3DD0A364-9F1D-4D69-B326-2225CCEEA1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D2B4FE-F7E2-452B-B37D-EAD9E5039FD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95159E-920B-47F9-9ADC-B775C7A85FBB}">
      <dgm:prSet custT="1"/>
      <dgm:spPr/>
      <dgm:t>
        <a:bodyPr/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Rối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loạn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tri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giác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rối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loạn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hành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vi (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Ví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dụ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tâm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lý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đám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đông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hội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chứng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áo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choàng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trắng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…)</a:t>
          </a:r>
        </a:p>
      </dgm:t>
    </dgm:pt>
    <dgm:pt modelId="{29A8D3B9-7C49-4CF2-9920-88BB28F654FB}" type="parTrans" cxnId="{E2C49D70-98FD-4E02-810A-667B9BAD611B}">
      <dgm:prSet/>
      <dgm:spPr/>
      <dgm:t>
        <a:bodyPr/>
        <a:lstStyle/>
        <a:p>
          <a:endParaRPr lang="en-US"/>
        </a:p>
      </dgm:t>
    </dgm:pt>
    <dgm:pt modelId="{B159529D-8B0C-4D45-87E5-B3D3272279EE}" type="sibTrans" cxnId="{E2C49D70-98FD-4E02-810A-667B9BAD611B}">
      <dgm:prSet/>
      <dgm:spPr/>
      <dgm:t>
        <a:bodyPr/>
        <a:lstStyle/>
        <a:p>
          <a:endParaRPr lang="en-US"/>
        </a:p>
      </dgm:t>
    </dgm:pt>
    <dgm:pt modelId="{4E68B844-465E-45F6-8E69-1A4E13781B8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ứng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bất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kỳ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nào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DCAA3E-3E99-46D5-8132-DEA796804CB4}" type="sibTrans" cxnId="{06ADEA19-66A6-4223-ADF4-1D7BD9D7B42C}">
      <dgm:prSet/>
      <dgm:spPr/>
      <dgm:t>
        <a:bodyPr/>
        <a:lstStyle/>
        <a:p>
          <a:endParaRPr lang="en-US"/>
        </a:p>
      </dgm:t>
    </dgm:pt>
    <dgm:pt modelId="{F35132CD-2100-47FA-8C40-2430E5D4E4DF}" type="parTrans" cxnId="{06ADEA19-66A6-4223-ADF4-1D7BD9D7B42C}">
      <dgm:prSet/>
      <dgm:spPr/>
      <dgm:t>
        <a:bodyPr/>
        <a:lstStyle/>
        <a:p>
          <a:endParaRPr lang="en-US"/>
        </a:p>
      </dgm:t>
    </dgm:pt>
    <dgm:pt modelId="{C8B6EBD4-7DB2-4404-8A57-6EF8931F92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Tương</a:t>
          </a:r>
          <a:r>
            <a:rPr lang="en-US" sz="1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1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sz="1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dung </a:t>
          </a:r>
          <a:r>
            <a:rPr lang="en-US" sz="18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1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QĐ 4355/QĐ-BYT.</a:t>
          </a:r>
          <a:endParaRPr lang="en-US" sz="18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19BBED-15A6-4108-999F-9E6998A9E805}" type="parTrans" cxnId="{2E4049E9-0201-4AAA-A4E4-344AB54AA294}">
      <dgm:prSet/>
      <dgm:spPr/>
      <dgm:t>
        <a:bodyPr/>
        <a:lstStyle/>
        <a:p>
          <a:endParaRPr lang="en-US"/>
        </a:p>
      </dgm:t>
    </dgm:pt>
    <dgm:pt modelId="{E693B88A-D94D-45EF-B489-EE20EEB51D39}" type="sibTrans" cxnId="{2E4049E9-0201-4AAA-A4E4-344AB54AA294}">
      <dgm:prSet/>
      <dgm:spPr/>
      <dgm:t>
        <a:bodyPr/>
        <a:lstStyle/>
        <a:p>
          <a:endParaRPr lang="en-US"/>
        </a:p>
      </dgm:t>
    </dgm:pt>
    <dgm:pt modelId="{2FE88911-FC4D-4525-8E10-0B051734827D}">
      <dgm:prSet custT="1"/>
      <dgm:spPr/>
      <dgm:t>
        <a:bodyPr/>
        <a:lstStyle/>
        <a:p>
          <a:r>
            <a:rPr lang="en-US" sz="18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Phù</a:t>
          </a:r>
          <a:r>
            <a:rPr lang="en-US" sz="1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1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1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1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điểm</a:t>
          </a:r>
          <a:r>
            <a:rPr lang="en-US" sz="1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cần</a:t>
          </a:r>
          <a:r>
            <a:rPr lang="en-US" sz="1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lưu</a:t>
          </a:r>
          <a:r>
            <a:rPr lang="en-US" sz="1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ý ở </a:t>
          </a:r>
          <a:r>
            <a:rPr lang="en-US" sz="18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1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vị</a:t>
          </a:r>
          <a:r>
            <a:rPr lang="en-US" sz="1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sz="1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niên</a:t>
          </a:r>
          <a:r>
            <a:rPr lang="en-US" sz="1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BA9869-AAE5-4AA3-B927-A7FC56848B42}" type="parTrans" cxnId="{803432B1-B182-4BC5-8551-245F6C0E34FA}">
      <dgm:prSet/>
      <dgm:spPr/>
      <dgm:t>
        <a:bodyPr/>
        <a:lstStyle/>
        <a:p>
          <a:endParaRPr lang="en-US"/>
        </a:p>
      </dgm:t>
    </dgm:pt>
    <dgm:pt modelId="{3FF7F980-71FC-4CAC-9239-FDF9701AE483}" type="sibTrans" cxnId="{803432B1-B182-4BC5-8551-245F6C0E34FA}">
      <dgm:prSet/>
      <dgm:spPr/>
      <dgm:t>
        <a:bodyPr/>
        <a:lstStyle/>
        <a:p>
          <a:endParaRPr lang="en-US"/>
        </a:p>
      </dgm:t>
    </dgm:pt>
    <dgm:pt modelId="{F01CCBCA-BDF4-472A-B55B-0C268D8CBB3A}" type="pres">
      <dgm:prSet presAssocID="{63D2B4FE-F7E2-452B-B37D-EAD9E5039FD2}" presName="Name0" presStyleCnt="0">
        <dgm:presLayoutVars>
          <dgm:dir/>
          <dgm:animLvl val="lvl"/>
          <dgm:resizeHandles val="exact"/>
        </dgm:presLayoutVars>
      </dgm:prSet>
      <dgm:spPr/>
    </dgm:pt>
    <dgm:pt modelId="{95ABCB9D-FAE5-4924-A670-CCAAB7F4BA13}" type="pres">
      <dgm:prSet presAssocID="{4E68B844-465E-45F6-8E69-1A4E13781B86}" presName="composite" presStyleCnt="0"/>
      <dgm:spPr/>
    </dgm:pt>
    <dgm:pt modelId="{8A2E02CF-457C-4983-98D4-F21C960E86DB}" type="pres">
      <dgm:prSet presAssocID="{4E68B844-465E-45F6-8E69-1A4E13781B86}" presName="parTx" presStyleLbl="alignNode1" presStyleIdx="0" presStyleCnt="2" custScaleX="124293" custScaleY="137372" custLinFactNeighborY="-43003">
        <dgm:presLayoutVars>
          <dgm:chMax val="0"/>
          <dgm:chPref val="0"/>
          <dgm:bulletEnabled val="1"/>
        </dgm:presLayoutVars>
      </dgm:prSet>
      <dgm:spPr/>
    </dgm:pt>
    <dgm:pt modelId="{8C739CD7-A848-49C6-800F-3C3D804868F9}" type="pres">
      <dgm:prSet presAssocID="{4E68B844-465E-45F6-8E69-1A4E13781B86}" presName="desTx" presStyleLbl="alignAccFollowNode1" presStyleIdx="0" presStyleCnt="2" custScaleX="125133" custScaleY="69194" custLinFactX="38473" custLinFactNeighborX="100000" custLinFactNeighborY="-3947">
        <dgm:presLayoutVars>
          <dgm:bulletEnabled val="1"/>
        </dgm:presLayoutVars>
      </dgm:prSet>
      <dgm:spPr/>
    </dgm:pt>
    <dgm:pt modelId="{F67E1583-3D48-4258-B23F-49D12A99E36F}" type="pres">
      <dgm:prSet presAssocID="{77DCAA3E-3E99-46D5-8132-DEA796804CB4}" presName="space" presStyleCnt="0"/>
      <dgm:spPr/>
    </dgm:pt>
    <dgm:pt modelId="{C1BB3C7C-0F19-44C7-8439-40EE6B77150F}" type="pres">
      <dgm:prSet presAssocID="{5A95159E-920B-47F9-9ADC-B775C7A85FBB}" presName="composite" presStyleCnt="0"/>
      <dgm:spPr/>
    </dgm:pt>
    <dgm:pt modelId="{E6340DCF-CC93-4458-B1E8-E4BC7D67474B}" type="pres">
      <dgm:prSet presAssocID="{5A95159E-920B-47F9-9ADC-B775C7A85FBB}" presName="parTx" presStyleLbl="alignNode1" presStyleIdx="1" presStyleCnt="2" custScaleX="132523" custScaleY="136771" custLinFactNeighborX="-6627" custLinFactNeighborY="-79511">
        <dgm:presLayoutVars>
          <dgm:chMax val="0"/>
          <dgm:chPref val="0"/>
          <dgm:bulletEnabled val="1"/>
        </dgm:presLayoutVars>
      </dgm:prSet>
      <dgm:spPr/>
    </dgm:pt>
    <dgm:pt modelId="{3DD0A364-9F1D-4D69-B326-2225CCEEA19A}" type="pres">
      <dgm:prSet presAssocID="{5A95159E-920B-47F9-9ADC-B775C7A85FBB}" presName="desTx" presStyleLbl="alignAccFollowNode1" presStyleIdx="1" presStyleCnt="2" custScaleY="21900" custLinFactY="200000" custLinFactNeighborX="-5" custLinFactNeighborY="221504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08C7C804-1681-4CFE-8A27-E95244DB6711}" type="presOf" srcId="{63D2B4FE-F7E2-452B-B37D-EAD9E5039FD2}" destId="{F01CCBCA-BDF4-472A-B55B-0C268D8CBB3A}" srcOrd="0" destOrd="0" presId="urn:microsoft.com/office/officeart/2005/8/layout/hList1"/>
    <dgm:cxn modelId="{06ADEA19-66A6-4223-ADF4-1D7BD9D7B42C}" srcId="{63D2B4FE-F7E2-452B-B37D-EAD9E5039FD2}" destId="{4E68B844-465E-45F6-8E69-1A4E13781B86}" srcOrd="0" destOrd="0" parTransId="{F35132CD-2100-47FA-8C40-2430E5D4E4DF}" sibTransId="{77DCAA3E-3E99-46D5-8132-DEA796804CB4}"/>
    <dgm:cxn modelId="{97A21D51-1D1B-4451-9822-E0EEA7E76E1A}" type="presOf" srcId="{2FE88911-FC4D-4525-8E10-0B051734827D}" destId="{8C739CD7-A848-49C6-800F-3C3D804868F9}" srcOrd="0" destOrd="1" presId="urn:microsoft.com/office/officeart/2005/8/layout/hList1"/>
    <dgm:cxn modelId="{E2C49D70-98FD-4E02-810A-667B9BAD611B}" srcId="{63D2B4FE-F7E2-452B-B37D-EAD9E5039FD2}" destId="{5A95159E-920B-47F9-9ADC-B775C7A85FBB}" srcOrd="1" destOrd="0" parTransId="{29A8D3B9-7C49-4CF2-9920-88BB28F654FB}" sibTransId="{B159529D-8B0C-4D45-87E5-B3D3272279EE}"/>
    <dgm:cxn modelId="{1995838A-8E79-4CED-A975-C0A368D576A6}" type="presOf" srcId="{4E68B844-465E-45F6-8E69-1A4E13781B86}" destId="{8A2E02CF-457C-4983-98D4-F21C960E86DB}" srcOrd="0" destOrd="0" presId="urn:microsoft.com/office/officeart/2005/8/layout/hList1"/>
    <dgm:cxn modelId="{2289BE97-68C8-49ED-ACD0-42868F1C739D}" type="presOf" srcId="{C8B6EBD4-7DB2-4404-8A57-6EF8931F92C0}" destId="{8C739CD7-A848-49C6-800F-3C3D804868F9}" srcOrd="0" destOrd="0" presId="urn:microsoft.com/office/officeart/2005/8/layout/hList1"/>
    <dgm:cxn modelId="{803432B1-B182-4BC5-8551-245F6C0E34FA}" srcId="{4E68B844-465E-45F6-8E69-1A4E13781B86}" destId="{2FE88911-FC4D-4525-8E10-0B051734827D}" srcOrd="1" destOrd="0" parTransId="{A8BA9869-AAE5-4AA3-B927-A7FC56848B42}" sibTransId="{3FF7F980-71FC-4CAC-9239-FDF9701AE483}"/>
    <dgm:cxn modelId="{2E4049E9-0201-4AAA-A4E4-344AB54AA294}" srcId="{4E68B844-465E-45F6-8E69-1A4E13781B86}" destId="{C8B6EBD4-7DB2-4404-8A57-6EF8931F92C0}" srcOrd="0" destOrd="0" parTransId="{5B19BBED-15A6-4108-999F-9E6998A9E805}" sibTransId="{E693B88A-D94D-45EF-B489-EE20EEB51D39}"/>
    <dgm:cxn modelId="{943245F6-D716-4B75-9652-5A74A84E089D}" type="presOf" srcId="{5A95159E-920B-47F9-9ADC-B775C7A85FBB}" destId="{E6340DCF-CC93-4458-B1E8-E4BC7D67474B}" srcOrd="0" destOrd="0" presId="urn:microsoft.com/office/officeart/2005/8/layout/hList1"/>
    <dgm:cxn modelId="{8AD538D8-0D09-4497-9468-89A271BDB286}" type="presParOf" srcId="{F01CCBCA-BDF4-472A-B55B-0C268D8CBB3A}" destId="{95ABCB9D-FAE5-4924-A670-CCAAB7F4BA13}" srcOrd="0" destOrd="0" presId="urn:microsoft.com/office/officeart/2005/8/layout/hList1"/>
    <dgm:cxn modelId="{1BEA81BE-19A2-4470-A109-6023C45B299D}" type="presParOf" srcId="{95ABCB9D-FAE5-4924-A670-CCAAB7F4BA13}" destId="{8A2E02CF-457C-4983-98D4-F21C960E86DB}" srcOrd="0" destOrd="0" presId="urn:microsoft.com/office/officeart/2005/8/layout/hList1"/>
    <dgm:cxn modelId="{33E28391-8F41-40D3-94B2-5CF01BBE4918}" type="presParOf" srcId="{95ABCB9D-FAE5-4924-A670-CCAAB7F4BA13}" destId="{8C739CD7-A848-49C6-800F-3C3D804868F9}" srcOrd="1" destOrd="0" presId="urn:microsoft.com/office/officeart/2005/8/layout/hList1"/>
    <dgm:cxn modelId="{E2EE0BF9-4C41-4FC5-A56D-0A70E0D79469}" type="presParOf" srcId="{F01CCBCA-BDF4-472A-B55B-0C268D8CBB3A}" destId="{F67E1583-3D48-4258-B23F-49D12A99E36F}" srcOrd="1" destOrd="0" presId="urn:microsoft.com/office/officeart/2005/8/layout/hList1"/>
    <dgm:cxn modelId="{70C67168-4C01-438B-8354-E8716ED61785}" type="presParOf" srcId="{F01CCBCA-BDF4-472A-B55B-0C268D8CBB3A}" destId="{C1BB3C7C-0F19-44C7-8439-40EE6B77150F}" srcOrd="2" destOrd="0" presId="urn:microsoft.com/office/officeart/2005/8/layout/hList1"/>
    <dgm:cxn modelId="{5CC87662-1792-4017-9B5C-B2B14F3CA025}" type="presParOf" srcId="{C1BB3C7C-0F19-44C7-8439-40EE6B77150F}" destId="{E6340DCF-CC93-4458-B1E8-E4BC7D67474B}" srcOrd="0" destOrd="0" presId="urn:microsoft.com/office/officeart/2005/8/layout/hList1"/>
    <dgm:cxn modelId="{E5FD37FB-FB41-45CF-9EDE-F290C1B0962E}" type="presParOf" srcId="{C1BB3C7C-0F19-44C7-8439-40EE6B77150F}" destId="{3DD0A364-9F1D-4D69-B326-2225CCEEA1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E02CF-457C-4983-98D4-F21C960E86DB}">
      <dsp:nvSpPr>
        <dsp:cNvPr id="0" name=""/>
        <dsp:cNvSpPr/>
      </dsp:nvSpPr>
      <dsp:spPr>
        <a:xfrm>
          <a:off x="0" y="0"/>
          <a:ext cx="4015286" cy="1985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1.Tiền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rõ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ràng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phản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vệ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VX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phòng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COVID-19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TP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VX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phòng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COVID-19.</a:t>
          </a:r>
        </a:p>
      </dsp:txBody>
      <dsp:txXfrm>
        <a:off x="0" y="0"/>
        <a:ext cx="4015286" cy="1985142"/>
      </dsp:txXfrm>
    </dsp:sp>
    <dsp:sp modelId="{8C739CD7-A848-49C6-800F-3C3D804868F9}">
      <dsp:nvSpPr>
        <dsp:cNvPr id="0" name=""/>
        <dsp:cNvSpPr/>
      </dsp:nvSpPr>
      <dsp:spPr>
        <a:xfrm>
          <a:off x="25396" y="2317326"/>
          <a:ext cx="4029242" cy="23448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Tương</a:t>
          </a:r>
          <a:r>
            <a:rPr lang="en-US" sz="16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16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như</a:t>
          </a:r>
          <a:r>
            <a:rPr lang="en-US" sz="16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sz="16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dung </a:t>
          </a:r>
          <a:r>
            <a:rPr lang="en-US" sz="16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16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QĐ 4355/QĐ-BYT</a:t>
          </a:r>
          <a:endParaRPr lang="en-US" sz="16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sz="16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thừa</a:t>
          </a:r>
          <a:r>
            <a:rPr lang="en-US" sz="16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QĐ</a:t>
          </a:r>
          <a:r>
            <a:rPr lang="en-US" sz="16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2470/QĐ-BYT (</a:t>
          </a:r>
          <a:r>
            <a:rPr lang="vi-VN" sz="16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Có tiền sử sốc hoặc phản ứng nặng sau </a:t>
          </a:r>
          <a:r>
            <a:rPr lang="en-US" sz="16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TC VX</a:t>
          </a:r>
          <a:r>
            <a:rPr lang="vi-VN" sz="16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lần trước (có cùng thành phần): sốt cao trên 39°</a:t>
          </a:r>
          <a:r>
            <a:rPr lang="en-US" sz="16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 </a:t>
          </a:r>
          <a:r>
            <a:rPr lang="vi-VN" sz="16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kèm co giật hoặc dấu hiệu não/màng não, tím tái, khó thở</a:t>
          </a:r>
          <a:r>
            <a:rPr lang="en-US" sz="16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6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96" y="2317326"/>
        <a:ext cx="4029242" cy="2344836"/>
      </dsp:txXfrm>
    </dsp:sp>
    <dsp:sp modelId="{E6340DCF-CC93-4458-B1E8-E4BC7D67474B}">
      <dsp:nvSpPr>
        <dsp:cNvPr id="0" name=""/>
        <dsp:cNvSpPr/>
      </dsp:nvSpPr>
      <dsp:spPr>
        <a:xfrm>
          <a:off x="4233737" y="0"/>
          <a:ext cx="4281156" cy="1979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* </a:t>
          </a:r>
          <a:r>
            <a:rPr lang="vi-VN" sz="2000" b="1" kern="1200" dirty="0">
              <a:latin typeface="Arial" panose="020B0604020202020204" pitchFamily="34" charset="0"/>
              <a:cs typeface="Arial" panose="020B0604020202020204" pitchFamily="34" charset="0"/>
            </a:rPr>
            <a:t>Các trường hợp chống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CĐ</a:t>
          </a:r>
          <a:r>
            <a:rPr lang="vi-VN" sz="2000" b="1" kern="1200" dirty="0">
              <a:latin typeface="Arial" panose="020B0604020202020204" pitchFamily="34" charset="0"/>
              <a:cs typeface="Arial" panose="020B0604020202020204" pitchFamily="34" charset="0"/>
            </a:rPr>
            <a:t> khác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vi-VN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CCĐ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2000" b="1" kern="1200" dirty="0">
              <a:latin typeface="Arial" panose="020B0604020202020204" pitchFamily="34" charset="0"/>
              <a:cs typeface="Arial" panose="020B0604020202020204" pitchFamily="34" charset="0"/>
            </a:rPr>
            <a:t>theo 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HD </a:t>
          </a:r>
          <a:r>
            <a:rPr lang="vi-VN" sz="2000" b="1" kern="1200" dirty="0">
              <a:latin typeface="Arial" panose="020B0604020202020204" pitchFamily="34" charset="0"/>
              <a:cs typeface="Arial" panose="020B0604020202020204" pitchFamily="34" charset="0"/>
            </a:rPr>
            <a:t>của nhà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SX</a:t>
          </a:r>
          <a:r>
            <a:rPr lang="vi-VN" sz="2000" b="1" kern="1200" dirty="0">
              <a:latin typeface="Arial" panose="020B0604020202020204" pitchFamily="34" charset="0"/>
              <a:cs typeface="Arial" panose="020B0604020202020204" pitchFamily="34" charset="0"/>
            </a:rPr>
            <a:t> đối với từng loại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VX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Comirnaty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: 6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VX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vi-VN" sz="20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3737" y="0"/>
        <a:ext cx="4281156" cy="1979805"/>
      </dsp:txXfrm>
    </dsp:sp>
    <dsp:sp modelId="{3DD0A364-9F1D-4D69-B326-2225CCEEA19A}">
      <dsp:nvSpPr>
        <dsp:cNvPr id="0" name=""/>
        <dsp:cNvSpPr/>
      </dsp:nvSpPr>
      <dsp:spPr>
        <a:xfrm>
          <a:off x="5006844" y="4214892"/>
          <a:ext cx="3230500" cy="6155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E02CF-457C-4983-98D4-F21C960E86DB}">
      <dsp:nvSpPr>
        <dsp:cNvPr id="0" name=""/>
        <dsp:cNvSpPr/>
      </dsp:nvSpPr>
      <dsp:spPr>
        <a:xfrm>
          <a:off x="18731" y="0"/>
          <a:ext cx="4004649" cy="1770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ứng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bất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kỳ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nào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731" y="0"/>
        <a:ext cx="4004649" cy="1770419"/>
      </dsp:txXfrm>
    </dsp:sp>
    <dsp:sp modelId="{8C739CD7-A848-49C6-800F-3C3D804868F9}">
      <dsp:nvSpPr>
        <dsp:cNvPr id="0" name=""/>
        <dsp:cNvSpPr/>
      </dsp:nvSpPr>
      <dsp:spPr>
        <a:xfrm>
          <a:off x="4466720" y="2334257"/>
          <a:ext cx="4031714" cy="1944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Tương</a:t>
          </a:r>
          <a:r>
            <a:rPr lang="en-US" sz="18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18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sz="18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dung </a:t>
          </a:r>
          <a:r>
            <a:rPr lang="en-US" sz="18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18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QĐ 4355/QĐ-BYT.</a:t>
          </a:r>
          <a:endParaRPr lang="en-US" sz="18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Phù</a:t>
          </a:r>
          <a:r>
            <a:rPr lang="en-US" sz="18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18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18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18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điểm</a:t>
          </a:r>
          <a:r>
            <a:rPr lang="en-US" sz="18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cần</a:t>
          </a:r>
          <a:r>
            <a:rPr lang="en-US" sz="18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lưu</a:t>
          </a:r>
          <a:r>
            <a:rPr lang="en-US" sz="18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ý ở </a:t>
          </a:r>
          <a:r>
            <a:rPr lang="en-US" sz="18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18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vị</a:t>
          </a:r>
          <a:r>
            <a:rPr lang="en-US" sz="18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sz="18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i="1" kern="12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niên</a:t>
          </a:r>
          <a:r>
            <a:rPr lang="en-US" sz="1800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6720" y="2334257"/>
        <a:ext cx="4031714" cy="1944960"/>
      </dsp:txXfrm>
    </dsp:sp>
    <dsp:sp modelId="{E6340DCF-CC93-4458-B1E8-E4BC7D67474B}">
      <dsp:nvSpPr>
        <dsp:cNvPr id="0" name=""/>
        <dsp:cNvSpPr/>
      </dsp:nvSpPr>
      <dsp:spPr>
        <a:xfrm>
          <a:off x="4274467" y="0"/>
          <a:ext cx="4269815" cy="17626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Rối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loạn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tri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giác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rối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loạn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hành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vi (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Ví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dụ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tâm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lý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đám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đông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hội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chứng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áo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choàng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trắng</a:t>
          </a:r>
          <a:r>
            <a:rPr lang="en-US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…)</a:t>
          </a:r>
        </a:p>
      </dsp:txBody>
      <dsp:txXfrm>
        <a:off x="4274467" y="0"/>
        <a:ext cx="4269815" cy="1762673"/>
      </dsp:txXfrm>
    </dsp:sp>
    <dsp:sp modelId="{3DD0A364-9F1D-4D69-B326-2225CCEEA19A}">
      <dsp:nvSpPr>
        <dsp:cNvPr id="0" name=""/>
        <dsp:cNvSpPr/>
      </dsp:nvSpPr>
      <dsp:spPr>
        <a:xfrm>
          <a:off x="5011760" y="4257226"/>
          <a:ext cx="3221943" cy="6155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27D35D-A044-4CB1-9FD4-741F1FA4D1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92BB9-77E7-4571-82B6-FB8A309C7C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8AC85-35F8-4974-B62E-2535229507FE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1517D-C1FB-4E0C-BFA8-DC34C19366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94718-65CF-4AEC-A0BE-78D83451EB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80834-FBEF-4451-B146-BF7ECA7AC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81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9ECC2-1B63-4E53-BD1F-97954E798B66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5DFC3-9981-4831-9A70-CC319A3F0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9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5DFC3-9981-4831-9A70-CC319A3F06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3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5DFC3-9981-4831-9A70-CC319A3F06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2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5DFC3-9981-4831-9A70-CC319A3F06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46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5DFC3-9981-4831-9A70-CC319A3F06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5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5DFC3-9981-4831-9A70-CC319A3F06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1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5DFC3-9981-4831-9A70-CC319A3F06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7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5DFC3-9981-4831-9A70-CC319A3F06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7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5DFC3-9981-4831-9A70-CC319A3F069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4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5DFC3-9981-4831-9A70-CC319A3F06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6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7F3-D032-4BC8-B0B9-70DA4BF31FC7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9B16-4132-455F-9BAA-77DFFD7CE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7F3-D032-4BC8-B0B9-70DA4BF31FC7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9B16-4132-455F-9BAA-77DFFD7CE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4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7F3-D032-4BC8-B0B9-70DA4BF31FC7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9B16-4132-455F-9BAA-77DFFD7CE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3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7F3-D032-4BC8-B0B9-70DA4BF31FC7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9B16-4132-455F-9BAA-77DFFD7CE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7F3-D032-4BC8-B0B9-70DA4BF31FC7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9B16-4132-455F-9BAA-77DFFD7CE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0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7F3-D032-4BC8-B0B9-70DA4BF31FC7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9B16-4132-455F-9BAA-77DFFD7CE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7F3-D032-4BC8-B0B9-70DA4BF31FC7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9B16-4132-455F-9BAA-77DFFD7CE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9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7F3-D032-4BC8-B0B9-70DA4BF31FC7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9B16-4132-455F-9BAA-77DFFD7CE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1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7F3-D032-4BC8-B0B9-70DA4BF31FC7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9B16-4132-455F-9BAA-77DFFD7CE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7F3-D032-4BC8-B0B9-70DA4BF31FC7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9B16-4132-455F-9BAA-77DFFD7CE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2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7F3-D032-4BC8-B0B9-70DA4BF31FC7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9B16-4132-455F-9BAA-77DFFD7CE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0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177F3-D032-4BC8-B0B9-70DA4BF31FC7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B9B16-4132-455F-9BAA-77DFFD7CE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3_9D50E9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2_DA2A5C4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18/10/relationships/comments" Target="../comments/modernComment_105_B49A1BCB.xm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9_EA68A77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FEB73E-3BC1-4F8E-B834-4D76C0E5EBFD}"/>
              </a:ext>
            </a:extLst>
          </p:cNvPr>
          <p:cNvSpPr txBox="1"/>
          <p:nvPr/>
        </p:nvSpPr>
        <p:spPr>
          <a:xfrm>
            <a:off x="575733" y="1600519"/>
            <a:ext cx="79840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dẫn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KHÁM SÀNG LỌC TRƯỚC T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IÊM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CHỦNG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VẮC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XIN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PHÒNG COVID-19 CHO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5-11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FF0000"/>
                </a:solidFill>
              </a:rPr>
              <a:t> </a:t>
            </a:r>
          </a:p>
          <a:p>
            <a:pPr algn="ctr">
              <a:lnSpc>
                <a:spcPct val="150000"/>
              </a:lnSpc>
            </a:pP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8666" y="4444219"/>
            <a:ext cx="591820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ương</a:t>
            </a:r>
            <a:endParaRPr lang="en-US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5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B75F10-EEB8-4C30-80C0-EEA04C7820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3" t="1699" r="2164"/>
          <a:stretch/>
        </p:blipFill>
        <p:spPr>
          <a:xfrm>
            <a:off x="1540932" y="116470"/>
            <a:ext cx="6604001" cy="674153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09E22B0-9519-4B39-9049-F19D386163F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22" y="1250459"/>
            <a:ext cx="5416798" cy="37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2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92325EA-ADD3-4693-8645-9186BE0268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r="3677"/>
          <a:stretch/>
        </p:blipFill>
        <p:spPr>
          <a:xfrm>
            <a:off x="1377594" y="1458648"/>
            <a:ext cx="6388811" cy="4110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56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6C23-5784-41AE-AC05-90C8326AB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840" y="66071"/>
            <a:ext cx="7772400" cy="7905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49E0B-0F0E-4412-A94E-FEF4F4979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128" y="1336170"/>
            <a:ext cx="7746905" cy="165576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đủ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vắc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COVID-19</a:t>
            </a:r>
          </a:p>
          <a:p>
            <a:pPr marL="285750" indent="-2857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chủng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0F580-8469-47B2-B8D0-EB0EB7F56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3" t="727" r="-154" b="91"/>
          <a:stretch/>
        </p:blipFill>
        <p:spPr>
          <a:xfrm>
            <a:off x="2795171" y="3251201"/>
            <a:ext cx="3408566" cy="2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2547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67A735-6CC7-48D8-9D48-EDF8A21A8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992" y="116470"/>
            <a:ext cx="7772400" cy="71694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 TẮC CHUNG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48A38-BEAF-4FDA-B240-8DB6AE15B47E}"/>
              </a:ext>
            </a:extLst>
          </p:cNvPr>
          <p:cNvSpPr txBox="1"/>
          <p:nvPr/>
        </p:nvSpPr>
        <p:spPr>
          <a:xfrm>
            <a:off x="194733" y="1294960"/>
            <a:ext cx="8661399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HD ban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kèm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QĐ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5002/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QĐ-BYT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29/10/2021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HD ban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kèm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QĐ 2470/QĐ-BYT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14/6/2019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ban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sàng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lọc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 HD ban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kèm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QĐ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4355/QĐ-BYT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10/9/2021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sàng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lọc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TC VX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COVID-19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tin HD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VX COViD-19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(Comirnaty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Pfizer-BioNTech)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tiện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khai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092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67A735-6CC7-48D8-9D48-EDF8A21A8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8933" y="116470"/>
            <a:ext cx="6934458" cy="501597"/>
          </a:xfrm>
        </p:spPr>
        <p:txBody>
          <a:bodyPr>
            <a:normAutofit/>
          </a:bodyPr>
          <a:lstStyle/>
          <a:p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5002/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QĐ-BYT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29/20/2021</a:t>
            </a:r>
          </a:p>
        </p:txBody>
      </p:sp>
      <p:pic>
        <p:nvPicPr>
          <p:cNvPr id="5" name="Picture 4" descr="A person in a mask holding a syringe and a syringe&#10;&#10;Description automatically generated with low confidence">
            <a:extLst>
              <a:ext uri="{FF2B5EF4-FFF2-40B4-BE49-F238E27FC236}">
                <a16:creationId xmlns:a16="http://schemas.microsoft.com/office/drawing/2014/main" id="{5AE02F74-743A-4D53-8722-2574DF09687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0" y="2131035"/>
            <a:ext cx="4976739" cy="2797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BA0C1A-D919-4117-A20A-D2E615D09A95}"/>
              </a:ext>
            </a:extLst>
          </p:cNvPr>
          <p:cNvSpPr txBox="1"/>
          <p:nvPr/>
        </p:nvSpPr>
        <p:spPr>
          <a:xfrm>
            <a:off x="486800" y="1059512"/>
            <a:ext cx="8170397" cy="95866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Về việc ban hành HD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sửa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đổi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bổ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sung HD 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Khám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sàng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lọc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trước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TC VX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phòng COVID-19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đối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trẻ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em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E14197-A969-49CA-B97E-A7F178E17035}"/>
              </a:ext>
            </a:extLst>
          </p:cNvPr>
          <p:cNvSpPr txBox="1"/>
          <p:nvPr/>
        </p:nvSpPr>
        <p:spPr>
          <a:xfrm>
            <a:off x="546880" y="2209010"/>
            <a:ext cx="8050236" cy="3473259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1600" b="1" spc="-3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Điều 1.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Bổ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sung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TC VX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COVID-19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ban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kèm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QĐ 2470/QĐ-BYT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14/6/2019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ban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HD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sàng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lọc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TC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vi-VN" sz="1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Điều 2.</a:t>
            </a:r>
            <a:r>
              <a:rPr lang="vi-VN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QĐ này có hiệu lực kể từ ngày ký, ban hành.</a:t>
            </a:r>
            <a:endParaRPr lang="en-US" sz="16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vi-VN" sz="1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Điều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3</a:t>
            </a:r>
            <a:r>
              <a:rPr lang="vi-VN" sz="1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.</a:t>
            </a:r>
            <a:r>
              <a:rPr lang="vi-VN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Các ông, bà: Chánh Văn phòng Bộ, Chánh Thanh tra Bộ, Cục trưởng Cục Quản lý Khám, chữa bệnh, Cục trưởng và Vụ trưởng các Cục, Vụ thuộc Bộ Y tế, Giám đốc các bệnh viện, viện có giường bệnh trực thuộc Bộ Y tế, Giám đốc Sở Y tế các tỉnh, thành phố trực thuộc trung ương, Thủ trưởng Y tế các Bộ, Ngành và Thủ trưởng các đơn vị có liên quan chịu trách nhiệm thi hành QĐ này./.</a:t>
            </a:r>
            <a:endParaRPr lang="en-US" sz="16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1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B75F10-EEB8-4C30-80C0-EEA04C7820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3" t="1699" r="2164"/>
          <a:stretch/>
        </p:blipFill>
        <p:spPr>
          <a:xfrm>
            <a:off x="1540932" y="116470"/>
            <a:ext cx="6604001" cy="674153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09E22B0-9519-4B39-9049-F19D386163F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22" y="1250459"/>
            <a:ext cx="5416798" cy="37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2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67A735-6CC7-48D8-9D48-EDF8A21A8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359" y="139646"/>
            <a:ext cx="7772400" cy="716947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49D1D0-7D3A-43EB-80C8-EA6F0602B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146674"/>
              </p:ext>
            </p:extLst>
          </p:nvPr>
        </p:nvGraphicFramePr>
        <p:xfrm>
          <a:off x="273560" y="1079258"/>
          <a:ext cx="8763001" cy="483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B6A31BC-FF2A-4B4A-8E94-22923170BC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67" y="3352158"/>
            <a:ext cx="3343962" cy="193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9853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67A735-6CC7-48D8-9D48-EDF8A21A8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359" y="139646"/>
            <a:ext cx="7772400" cy="71694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 HOÃN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467" y="1278467"/>
            <a:ext cx="4097866" cy="11079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2. </a:t>
            </a:r>
            <a:r>
              <a:rPr lang="en-US" sz="2200" b="1" dirty="0" err="1">
                <a:solidFill>
                  <a:schemeClr val="bg1"/>
                </a:solidFill>
              </a:rPr>
              <a:t>Đang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bệnh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cấp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tính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 err="1">
                <a:solidFill>
                  <a:schemeClr val="bg1"/>
                </a:solidFill>
              </a:rPr>
              <a:t>hoặc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mạn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tính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tiến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triển</a:t>
            </a:r>
            <a:r>
              <a:rPr lang="en-US" sz="2200" b="1" dirty="0">
                <a:solidFill>
                  <a:schemeClr val="bg1"/>
                </a:solidFill>
              </a:rPr>
              <a:t>;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* </a:t>
            </a:r>
            <a:r>
              <a:rPr lang="en-US" sz="2200" b="1" i="1" dirty="0" err="1">
                <a:solidFill>
                  <a:schemeClr val="bg1"/>
                </a:solidFill>
              </a:rPr>
              <a:t>Có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các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vấn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đề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khác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cần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trì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hoãn</a:t>
            </a:r>
            <a:endParaRPr lang="en-US" sz="22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600" y="32258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QĐ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4355/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QĐ-BYT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QĐ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2470/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QĐ-BYT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9733" y="1295400"/>
            <a:ext cx="4047067" cy="33239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Tx/>
              <a:buChar char="-"/>
            </a:pP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COVID-19: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hoãn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</a:t>
            </a:r>
            <a:r>
              <a:rPr lang="en-US" sz="1600" b="1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16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6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6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endParaRPr lang="en-US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(MIS-C):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Hoãn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BV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endParaRPr lang="en-US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271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67A735-6CC7-48D8-9D48-EDF8A21A8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359" y="139646"/>
            <a:ext cx="7772400" cy="71694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 TRỌNG KHI TIÊM</a:t>
            </a:r>
          </a:p>
        </p:txBody>
      </p:sp>
      <p:graphicFrame>
        <p:nvGraphicFramePr>
          <p:cNvPr id="5" name="Diagram 4" descr="Hyseria">
            <a:extLst>
              <a:ext uri="{FF2B5EF4-FFF2-40B4-BE49-F238E27FC236}">
                <a16:creationId xmlns:a16="http://schemas.microsoft.com/office/drawing/2014/main" id="{A6FEA0FD-41C6-4487-8FF2-EBC47D5A62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63629"/>
              </p:ext>
            </p:extLst>
          </p:nvPr>
        </p:nvGraphicFramePr>
        <p:xfrm>
          <a:off x="307427" y="1121591"/>
          <a:ext cx="8763001" cy="4872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 descr="Hysteria&#10;">
            <a:extLst>
              <a:ext uri="{FF2B5EF4-FFF2-40B4-BE49-F238E27FC236}">
                <a16:creationId xmlns:a16="http://schemas.microsoft.com/office/drawing/2014/main" id="{18C860B6-8A08-44E5-9417-9FBD18A5B2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3475286"/>
            <a:ext cx="3344333" cy="19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2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67A735-6CC7-48D8-9D48-EDF8A21A8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333" y="159976"/>
            <a:ext cx="7323667" cy="59355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TẠI BỆNH VIỆN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48A38-BEAF-4FDA-B240-8DB6AE15B47E}"/>
              </a:ext>
            </a:extLst>
          </p:cNvPr>
          <p:cNvSpPr txBox="1"/>
          <p:nvPr/>
        </p:nvSpPr>
        <p:spPr>
          <a:xfrm>
            <a:off x="397934" y="1294960"/>
            <a:ext cx="82380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Mắc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bẩm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phổi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, restaurant, dining table&#10;&#10;Description automatically generated">
            <a:extLst>
              <a:ext uri="{FF2B5EF4-FFF2-40B4-BE49-F238E27FC236}">
                <a16:creationId xmlns:a16="http://schemas.microsoft.com/office/drawing/2014/main" id="{8659C652-D254-43FA-8788-B4F6A0BE1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00" y="3610453"/>
            <a:ext cx="3479899" cy="231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</TotalTime>
  <Words>690</Words>
  <Application>Microsoft Macintosh PowerPoint</Application>
  <PresentationFormat>On-screen Show (4:3)</PresentationFormat>
  <Paragraphs>48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MỤC TIÊU</vt:lpstr>
      <vt:lpstr>NGUYÊN TẮC CHUNG</vt:lpstr>
      <vt:lpstr>QUYẾT ĐỊNH 5002/QĐ-BYT NGÀY 29/20/2021</vt:lpstr>
      <vt:lpstr>PowerPoint Presentation</vt:lpstr>
      <vt:lpstr>CHỐNG CHỈ ĐỊNH</vt:lpstr>
      <vt:lpstr>TRÌ HOÃN</vt:lpstr>
      <vt:lpstr>THẬN TRỌNG KHI TIÊM</vt:lpstr>
      <vt:lpstr>KHÁM SÀNG LỌC, TIÊM TẠI BỆNH VIỆN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 Design Thao</dc:creator>
  <cp:lastModifiedBy>Phạm Quang Thái</cp:lastModifiedBy>
  <cp:revision>24</cp:revision>
  <dcterms:created xsi:type="dcterms:W3CDTF">2021-09-08T03:38:29Z</dcterms:created>
  <dcterms:modified xsi:type="dcterms:W3CDTF">2022-03-31T01:21:56Z</dcterms:modified>
</cp:coreProperties>
</file>